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78"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1" r:id="rId16"/>
    <p:sldId id="272" r:id="rId17"/>
    <p:sldId id="273" r:id="rId18"/>
    <p:sldId id="274" r:id="rId19"/>
    <p:sldId id="270" r:id="rId20"/>
    <p:sldId id="276" r:id="rId21"/>
    <p:sldId id="275" r:id="rId22"/>
    <p:sldId id="277"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2" d="100"/>
          <a:sy n="72" d="100"/>
        </p:scale>
        <p:origin x="660"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B49C4A16-DD6D-400D-868E-1656D0DC7B1F}" type="datetimeFigureOut">
              <a:rPr lang="en-US" smtClean="0"/>
              <a:t>2/22/2016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CE176C9-B685-40B4-91C7-23E779222350}" type="slidenum">
              <a:rPr lang="en-US" smtClean="0"/>
              <a:t>‹#›</a:t>
            </a:fld>
            <a:endParaRPr lang="en-US" dirty="0"/>
          </a:p>
        </p:txBody>
      </p:sp>
    </p:spTree>
    <p:extLst>
      <p:ext uri="{BB962C8B-B14F-4D97-AF65-F5344CB8AC3E}">
        <p14:creationId xmlns:p14="http://schemas.microsoft.com/office/powerpoint/2010/main" val="3194480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49C4A16-DD6D-400D-868E-1656D0DC7B1F}" type="datetimeFigureOut">
              <a:rPr lang="en-US" smtClean="0"/>
              <a:t>2/22/2016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CE176C9-B685-40B4-91C7-23E779222350}" type="slidenum">
              <a:rPr lang="en-US" smtClean="0"/>
              <a:t>‹#›</a:t>
            </a:fld>
            <a:endParaRPr lang="en-US" dirty="0"/>
          </a:p>
        </p:txBody>
      </p:sp>
    </p:spTree>
    <p:extLst>
      <p:ext uri="{BB962C8B-B14F-4D97-AF65-F5344CB8AC3E}">
        <p14:creationId xmlns:p14="http://schemas.microsoft.com/office/powerpoint/2010/main" val="699465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49C4A16-DD6D-400D-868E-1656D0DC7B1F}" type="datetimeFigureOut">
              <a:rPr lang="en-US" smtClean="0"/>
              <a:t>2/22/2016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CE176C9-B685-40B4-91C7-23E779222350}" type="slidenum">
              <a:rPr lang="en-US" smtClean="0"/>
              <a:t>‹#›</a:t>
            </a:fld>
            <a:endParaRPr lang="en-US" dirty="0"/>
          </a:p>
        </p:txBody>
      </p:sp>
    </p:spTree>
    <p:extLst>
      <p:ext uri="{BB962C8B-B14F-4D97-AF65-F5344CB8AC3E}">
        <p14:creationId xmlns:p14="http://schemas.microsoft.com/office/powerpoint/2010/main" val="14583056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49C4A16-DD6D-400D-868E-1656D0DC7B1F}" type="datetimeFigureOut">
              <a:rPr lang="en-US" smtClean="0"/>
              <a:t>2/22/2016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CE176C9-B685-40B4-91C7-23E779222350}" type="slidenum">
              <a:rPr lang="en-US" smtClean="0"/>
              <a:t>‹#›</a:t>
            </a:fld>
            <a:endParaRPr lang="en-US" dirty="0"/>
          </a:p>
        </p:txBody>
      </p:sp>
    </p:spTree>
    <p:extLst>
      <p:ext uri="{BB962C8B-B14F-4D97-AF65-F5344CB8AC3E}">
        <p14:creationId xmlns:p14="http://schemas.microsoft.com/office/powerpoint/2010/main" val="3371631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49C4A16-DD6D-400D-868E-1656D0DC7B1F}" type="datetimeFigureOut">
              <a:rPr lang="en-US" smtClean="0"/>
              <a:t>2/22/2016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CE176C9-B685-40B4-91C7-23E779222350}" type="slidenum">
              <a:rPr lang="en-US" smtClean="0"/>
              <a:t>‹#›</a:t>
            </a:fld>
            <a:endParaRPr lang="en-US" dirty="0"/>
          </a:p>
        </p:txBody>
      </p:sp>
    </p:spTree>
    <p:extLst>
      <p:ext uri="{BB962C8B-B14F-4D97-AF65-F5344CB8AC3E}">
        <p14:creationId xmlns:p14="http://schemas.microsoft.com/office/powerpoint/2010/main" val="27751376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49C4A16-DD6D-400D-868E-1656D0DC7B1F}" type="datetimeFigureOut">
              <a:rPr lang="en-US" smtClean="0"/>
              <a:t>2/22/2016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ECE176C9-B685-40B4-91C7-23E779222350}" type="slidenum">
              <a:rPr lang="en-US" smtClean="0"/>
              <a:t>‹#›</a:t>
            </a:fld>
            <a:endParaRPr lang="en-US" dirty="0"/>
          </a:p>
        </p:txBody>
      </p:sp>
    </p:spTree>
    <p:extLst>
      <p:ext uri="{BB962C8B-B14F-4D97-AF65-F5344CB8AC3E}">
        <p14:creationId xmlns:p14="http://schemas.microsoft.com/office/powerpoint/2010/main" val="20522845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49C4A16-DD6D-400D-868E-1656D0DC7B1F}" type="datetimeFigureOut">
              <a:rPr lang="en-US" smtClean="0"/>
              <a:t>2/22/2016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ECE176C9-B685-40B4-91C7-23E779222350}" type="slidenum">
              <a:rPr lang="en-US" smtClean="0"/>
              <a:t>‹#›</a:t>
            </a:fld>
            <a:endParaRPr lang="en-US" dirty="0"/>
          </a:p>
        </p:txBody>
      </p:sp>
    </p:spTree>
    <p:extLst>
      <p:ext uri="{BB962C8B-B14F-4D97-AF65-F5344CB8AC3E}">
        <p14:creationId xmlns:p14="http://schemas.microsoft.com/office/powerpoint/2010/main" val="15847785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49C4A16-DD6D-400D-868E-1656D0DC7B1F}" type="datetimeFigureOut">
              <a:rPr lang="en-US" smtClean="0"/>
              <a:t>2/22/2016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ECE176C9-B685-40B4-91C7-23E779222350}" type="slidenum">
              <a:rPr lang="en-US" smtClean="0"/>
              <a:t>‹#›</a:t>
            </a:fld>
            <a:endParaRPr lang="en-US" dirty="0"/>
          </a:p>
        </p:txBody>
      </p:sp>
    </p:spTree>
    <p:extLst>
      <p:ext uri="{BB962C8B-B14F-4D97-AF65-F5344CB8AC3E}">
        <p14:creationId xmlns:p14="http://schemas.microsoft.com/office/powerpoint/2010/main" val="22314222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49C4A16-DD6D-400D-868E-1656D0DC7B1F}" type="datetimeFigureOut">
              <a:rPr lang="en-US" smtClean="0"/>
              <a:t>2/22/2016</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ECE176C9-B685-40B4-91C7-23E779222350}" type="slidenum">
              <a:rPr lang="en-US" smtClean="0"/>
              <a:t>‹#›</a:t>
            </a:fld>
            <a:endParaRPr lang="en-US" dirty="0"/>
          </a:p>
        </p:txBody>
      </p:sp>
    </p:spTree>
    <p:extLst>
      <p:ext uri="{BB962C8B-B14F-4D97-AF65-F5344CB8AC3E}">
        <p14:creationId xmlns:p14="http://schemas.microsoft.com/office/powerpoint/2010/main" val="25671335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49C4A16-DD6D-400D-868E-1656D0DC7B1F}" type="datetimeFigureOut">
              <a:rPr lang="en-US" smtClean="0"/>
              <a:t>2/22/2016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ECE176C9-B685-40B4-91C7-23E779222350}" type="slidenum">
              <a:rPr lang="en-US" smtClean="0"/>
              <a:t>‹#›</a:t>
            </a:fld>
            <a:endParaRPr lang="en-US" dirty="0"/>
          </a:p>
        </p:txBody>
      </p:sp>
    </p:spTree>
    <p:extLst>
      <p:ext uri="{BB962C8B-B14F-4D97-AF65-F5344CB8AC3E}">
        <p14:creationId xmlns:p14="http://schemas.microsoft.com/office/powerpoint/2010/main" val="26522254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49C4A16-DD6D-400D-868E-1656D0DC7B1F}" type="datetimeFigureOut">
              <a:rPr lang="en-US" smtClean="0"/>
              <a:t>2/22/2016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ECE176C9-B685-40B4-91C7-23E779222350}" type="slidenum">
              <a:rPr lang="en-US" smtClean="0"/>
              <a:t>‹#›</a:t>
            </a:fld>
            <a:endParaRPr lang="en-US" dirty="0"/>
          </a:p>
        </p:txBody>
      </p:sp>
    </p:spTree>
    <p:extLst>
      <p:ext uri="{BB962C8B-B14F-4D97-AF65-F5344CB8AC3E}">
        <p14:creationId xmlns:p14="http://schemas.microsoft.com/office/powerpoint/2010/main" val="1901152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49C4A16-DD6D-400D-868E-1656D0DC7B1F}" type="datetimeFigureOut">
              <a:rPr lang="en-US" smtClean="0"/>
              <a:t>2/22/2016</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CE176C9-B685-40B4-91C7-23E779222350}" type="slidenum">
              <a:rPr lang="en-US" smtClean="0"/>
              <a:t>‹#›</a:t>
            </a:fld>
            <a:endParaRPr lang="en-US" dirty="0"/>
          </a:p>
        </p:txBody>
      </p:sp>
    </p:spTree>
    <p:extLst>
      <p:ext uri="{BB962C8B-B14F-4D97-AF65-F5344CB8AC3E}">
        <p14:creationId xmlns:p14="http://schemas.microsoft.com/office/powerpoint/2010/main" val="253000815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4800" dirty="0">
                <a:solidFill>
                  <a:srgbClr val="FF0000"/>
                </a:solidFill>
              </a:rPr>
              <a:t>LAB 3:Understand the BIOS and Installation</a:t>
            </a:r>
          </a:p>
        </p:txBody>
      </p:sp>
      <p:sp>
        <p:nvSpPr>
          <p:cNvPr id="3" name="Subtitle 2"/>
          <p:cNvSpPr>
            <a:spLocks noGrp="1"/>
          </p:cNvSpPr>
          <p:nvPr>
            <p:ph type="subTitle" idx="1"/>
          </p:nvPr>
        </p:nvSpPr>
        <p:spPr/>
        <p:txBody>
          <a:bodyPr>
            <a:noAutofit/>
          </a:bodyPr>
          <a:lstStyle/>
          <a:p>
            <a:pPr algn="l"/>
            <a:r>
              <a:rPr lang="en-US" sz="3200" dirty="0">
                <a:solidFill>
                  <a:srgbClr val="FF0000"/>
                </a:solidFill>
              </a:rPr>
              <a:t>Deliverable </a:t>
            </a:r>
            <a:r>
              <a:rPr lang="en-US" sz="3200" dirty="0" err="1">
                <a:solidFill>
                  <a:srgbClr val="FF0000"/>
                </a:solidFill>
              </a:rPr>
              <a:t>To:Peter</a:t>
            </a:r>
            <a:r>
              <a:rPr lang="en-US" sz="3200" dirty="0">
                <a:solidFill>
                  <a:srgbClr val="FF0000"/>
                </a:solidFill>
              </a:rPr>
              <a:t> Wheeler</a:t>
            </a:r>
          </a:p>
          <a:p>
            <a:pPr algn="l"/>
            <a:r>
              <a:rPr lang="en-US" sz="3200" dirty="0">
                <a:solidFill>
                  <a:srgbClr val="FF0000"/>
                </a:solidFill>
              </a:rPr>
              <a:t>Deliverable </a:t>
            </a:r>
            <a:r>
              <a:rPr lang="en-US" sz="3200" dirty="0" err="1">
                <a:solidFill>
                  <a:srgbClr val="FF0000"/>
                </a:solidFill>
              </a:rPr>
              <a:t>By:Kulbir</a:t>
            </a:r>
            <a:r>
              <a:rPr lang="en-US" sz="3200" dirty="0">
                <a:solidFill>
                  <a:srgbClr val="FF0000"/>
                </a:solidFill>
              </a:rPr>
              <a:t> Singh </a:t>
            </a:r>
            <a:r>
              <a:rPr lang="en-US" sz="3200" dirty="0" err="1">
                <a:solidFill>
                  <a:srgbClr val="FF0000"/>
                </a:solidFill>
              </a:rPr>
              <a:t>Dhindsa</a:t>
            </a:r>
            <a:endParaRPr lang="en-US" sz="3200" dirty="0">
              <a:solidFill>
                <a:srgbClr val="FF0000"/>
              </a:solidFill>
            </a:endParaRPr>
          </a:p>
          <a:p>
            <a:pPr algn="l"/>
            <a:r>
              <a:rPr lang="en-US" sz="3200" dirty="0">
                <a:solidFill>
                  <a:srgbClr val="FF0000"/>
                </a:solidFill>
              </a:rPr>
              <a:t>                           </a:t>
            </a:r>
            <a:r>
              <a:rPr lang="en-US" sz="3200" dirty="0" err="1">
                <a:solidFill>
                  <a:srgbClr val="FF0000"/>
                </a:solidFill>
              </a:rPr>
              <a:t>Gurinder</a:t>
            </a:r>
            <a:r>
              <a:rPr lang="en-US" sz="3200" dirty="0">
                <a:solidFill>
                  <a:srgbClr val="FF0000"/>
                </a:solidFill>
              </a:rPr>
              <a:t> Singh Kang</a:t>
            </a:r>
          </a:p>
        </p:txBody>
      </p:sp>
    </p:spTree>
    <p:extLst>
      <p:ext uri="{BB962C8B-B14F-4D97-AF65-F5344CB8AC3E}">
        <p14:creationId xmlns:p14="http://schemas.microsoft.com/office/powerpoint/2010/main" val="271034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845489"/>
          </a:xfrm>
        </p:spPr>
        <p:txBody>
          <a:bodyPr>
            <a:normAutofit/>
          </a:bodyPr>
          <a:lstStyle/>
          <a:p>
            <a:pPr algn="ctr"/>
            <a:r>
              <a:rPr lang="en-IN" sz="3200" dirty="0">
                <a:latin typeface="Times New Roman" panose="02020603050405020304" pitchFamily="18" charset="0"/>
                <a:cs typeface="Times New Roman" panose="02020603050405020304" pitchFamily="18" charset="0"/>
              </a:rPr>
              <a:t>Finishing Installation</a:t>
            </a:r>
            <a:endParaRPr lang="en-US" sz="3200" dirty="0">
              <a:latin typeface="Times New Roman" panose="02020603050405020304" pitchFamily="18" charset="0"/>
              <a:cs typeface="Times New Roman" panose="02020603050405020304" pitchFamily="18" charset="0"/>
            </a:endParaRPr>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195108" y="1825625"/>
            <a:ext cx="5801784" cy="4351338"/>
          </a:xfrm>
        </p:spPr>
      </p:pic>
    </p:spTree>
    <p:extLst>
      <p:ext uri="{BB962C8B-B14F-4D97-AF65-F5344CB8AC3E}">
        <p14:creationId xmlns:p14="http://schemas.microsoft.com/office/powerpoint/2010/main" val="36348602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729579"/>
          </a:xfrm>
        </p:spPr>
        <p:txBody>
          <a:bodyPr>
            <a:normAutofit/>
          </a:bodyPr>
          <a:lstStyle/>
          <a:p>
            <a:pPr algn="ctr"/>
            <a:r>
              <a:rPr lang="en-IN" sz="3200" dirty="0">
                <a:latin typeface="Times New Roman" panose="02020603050405020304" pitchFamily="18" charset="0"/>
                <a:cs typeface="Times New Roman" panose="02020603050405020304" pitchFamily="18" charset="0"/>
              </a:rPr>
              <a:t>Entering the Product Key</a:t>
            </a:r>
            <a:endParaRPr lang="en-US" sz="3200" dirty="0">
              <a:latin typeface="Times New Roman" panose="02020603050405020304" pitchFamily="18" charset="0"/>
              <a:cs typeface="Times New Roman" panose="02020603050405020304" pitchFamily="18" charset="0"/>
            </a:endParaRPr>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195108" y="1825625"/>
            <a:ext cx="5801784" cy="4351338"/>
          </a:xfrm>
        </p:spPr>
      </p:pic>
    </p:spTree>
    <p:extLst>
      <p:ext uri="{BB962C8B-B14F-4D97-AF65-F5344CB8AC3E}">
        <p14:creationId xmlns:p14="http://schemas.microsoft.com/office/powerpoint/2010/main" val="12229948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922762"/>
          </a:xfrm>
        </p:spPr>
        <p:txBody>
          <a:bodyPr>
            <a:normAutofit/>
          </a:bodyPr>
          <a:lstStyle/>
          <a:p>
            <a:pPr algn="ctr"/>
            <a:r>
              <a:rPr lang="en-IN" sz="3200" dirty="0">
                <a:latin typeface="Times New Roman" panose="02020603050405020304" pitchFamily="18" charset="0"/>
                <a:cs typeface="Times New Roman" panose="02020603050405020304" pitchFamily="18" charset="0"/>
              </a:rPr>
              <a:t>Installed Window XP</a:t>
            </a:r>
            <a:endParaRPr lang="en-US" sz="3200" dirty="0">
              <a:latin typeface="Times New Roman" panose="02020603050405020304" pitchFamily="18" charset="0"/>
              <a:cs typeface="Times New Roman" panose="02020603050405020304" pitchFamily="18" charset="0"/>
            </a:endParaRPr>
          </a:p>
        </p:txBody>
      </p:sp>
      <p:pic>
        <p:nvPicPr>
          <p:cNvPr id="6" name="Content Placeholder 5"/>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38200" y="2459863"/>
            <a:ext cx="4841309" cy="3781493"/>
          </a:xfr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02062" y="2347944"/>
            <a:ext cx="5340439" cy="4005329"/>
          </a:xfrm>
          <a:prstGeom prst="rect">
            <a:avLst/>
          </a:prstGeom>
        </p:spPr>
      </p:pic>
    </p:spTree>
    <p:extLst>
      <p:ext uri="{BB962C8B-B14F-4D97-AF65-F5344CB8AC3E}">
        <p14:creationId xmlns:p14="http://schemas.microsoft.com/office/powerpoint/2010/main" val="39648483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832610"/>
          </a:xfrm>
        </p:spPr>
        <p:txBody>
          <a:bodyPr>
            <a:normAutofit/>
          </a:bodyPr>
          <a:lstStyle/>
          <a:p>
            <a:pPr algn="ctr"/>
            <a:r>
              <a:rPr lang="en-US" sz="3200" dirty="0">
                <a:latin typeface="Times New Roman" panose="02020603050405020304" pitchFamily="18" charset="0"/>
                <a:cs typeface="Times New Roman" panose="02020603050405020304" pitchFamily="18" charset="0"/>
              </a:rPr>
              <a:t>Installation of  Window 7</a:t>
            </a:r>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580697" y="1877140"/>
            <a:ext cx="5087096" cy="3815322"/>
          </a:xfr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96000" y="1877140"/>
            <a:ext cx="5288924" cy="3966693"/>
          </a:xfrm>
          <a:prstGeom prst="rect">
            <a:avLst/>
          </a:prstGeom>
        </p:spPr>
      </p:pic>
    </p:spTree>
    <p:extLst>
      <p:ext uri="{BB962C8B-B14F-4D97-AF65-F5344CB8AC3E}">
        <p14:creationId xmlns:p14="http://schemas.microsoft.com/office/powerpoint/2010/main" val="41856677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575033"/>
          </a:xfrm>
        </p:spPr>
        <p:txBody>
          <a:bodyPr>
            <a:normAutofit fontScale="90000"/>
          </a:bodyPr>
          <a:lstStyle/>
          <a:p>
            <a:endParaRPr lang="en-US"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5989823" y="2237749"/>
            <a:ext cx="5087096" cy="3815322"/>
          </a:xfr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6518" y="2315022"/>
            <a:ext cx="4984065" cy="3738049"/>
          </a:xfrm>
          <a:prstGeom prst="rect">
            <a:avLst/>
          </a:prstGeom>
        </p:spPr>
      </p:pic>
    </p:spTree>
    <p:extLst>
      <p:ext uri="{BB962C8B-B14F-4D97-AF65-F5344CB8AC3E}">
        <p14:creationId xmlns:p14="http://schemas.microsoft.com/office/powerpoint/2010/main" val="11319256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pPr marL="0" indent="0">
              <a:buNone/>
            </a:pPr>
            <a:r>
              <a:rPr lang="en-IN" dirty="0"/>
              <a:t>Q:- Upon reboot enter BIOS again and try changing any setting. Were you successful?</a:t>
            </a:r>
          </a:p>
          <a:p>
            <a:pPr marL="0" indent="0">
              <a:buNone/>
            </a:pPr>
            <a:r>
              <a:rPr lang="en-IN" dirty="0"/>
              <a:t>Ans – Yes</a:t>
            </a:r>
          </a:p>
          <a:p>
            <a:pPr marL="0" indent="0">
              <a:buNone/>
            </a:pPr>
            <a:endParaRPr lang="en-IN"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777803" y="2485622"/>
            <a:ext cx="5477815" cy="4108361"/>
          </a:xfrm>
          <a:prstGeom prst="rect">
            <a:avLst/>
          </a:prstGeom>
        </p:spPr>
      </p:pic>
    </p:spTree>
    <p:extLst>
      <p:ext uri="{BB962C8B-B14F-4D97-AF65-F5344CB8AC3E}">
        <p14:creationId xmlns:p14="http://schemas.microsoft.com/office/powerpoint/2010/main" val="22988135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pPr marL="0" indent="0">
              <a:buNone/>
            </a:pPr>
            <a:r>
              <a:rPr lang="en-IN" dirty="0"/>
              <a:t>Q:- Now try changing settings. Were you successful?</a:t>
            </a:r>
          </a:p>
          <a:p>
            <a:pPr marL="0" indent="0">
              <a:buNone/>
            </a:pPr>
            <a:r>
              <a:rPr lang="en-IN" dirty="0"/>
              <a:t>Ans - Yes</a:t>
            </a:r>
            <a:endParaRPr lang="en-US" dirty="0"/>
          </a:p>
        </p:txBody>
      </p:sp>
    </p:spTree>
    <p:extLst>
      <p:ext uri="{BB962C8B-B14F-4D97-AF65-F5344CB8AC3E}">
        <p14:creationId xmlns:p14="http://schemas.microsoft.com/office/powerpoint/2010/main" val="30077264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278819"/>
          </a:xfrm>
        </p:spPr>
        <p:txBody>
          <a:bodyPr>
            <a:normAutofit fontScale="90000"/>
          </a:bodyPr>
          <a:lstStyle/>
          <a:p>
            <a:endParaRPr lang="en-US" dirty="0"/>
          </a:p>
        </p:txBody>
      </p:sp>
      <p:sp>
        <p:nvSpPr>
          <p:cNvPr id="3" name="Content Placeholder 2"/>
          <p:cNvSpPr>
            <a:spLocks noGrp="1"/>
          </p:cNvSpPr>
          <p:nvPr>
            <p:ph idx="1"/>
          </p:nvPr>
        </p:nvSpPr>
        <p:spPr>
          <a:xfrm>
            <a:off x="838200" y="914400"/>
            <a:ext cx="10515600" cy="5262563"/>
          </a:xfrm>
        </p:spPr>
        <p:txBody>
          <a:bodyPr/>
          <a:lstStyle/>
          <a:p>
            <a:pPr marL="0" indent="0">
              <a:buNone/>
            </a:pPr>
            <a:r>
              <a:rPr lang="en-IN" dirty="0"/>
              <a:t>Q:- Shut the machine down. Assume you forgot or don’t know the BIOS password. This would be hard to make changes since the password is needed to reset/change the password and make changes in the BIOS. Luckily there is a password reset jumper located on the main board. Locate this jumper and remove it or move it to the alternate pin setting (confirm with manual), then turn the power on. What happens?</a:t>
            </a:r>
          </a:p>
          <a:p>
            <a:pPr marL="0" indent="0">
              <a:buNone/>
            </a:pPr>
            <a:r>
              <a:rPr lang="en-IN" dirty="0"/>
              <a:t>Ans – When we remove jumper it does not need any password to change settings.</a:t>
            </a:r>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13648" y="3953435"/>
            <a:ext cx="2964704" cy="2223528"/>
          </a:xfrm>
          <a:prstGeom prst="rect">
            <a:avLst/>
          </a:prstGeom>
        </p:spPr>
      </p:pic>
    </p:spTree>
    <p:extLst>
      <p:ext uri="{BB962C8B-B14F-4D97-AF65-F5344CB8AC3E}">
        <p14:creationId xmlns:p14="http://schemas.microsoft.com/office/powerpoint/2010/main" val="42539196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pPr marL="0" indent="0">
              <a:buNone/>
            </a:pPr>
            <a:r>
              <a:rPr lang="en-US" dirty="0"/>
              <a:t>Q:- </a:t>
            </a:r>
            <a:r>
              <a:rPr lang="en-IN" dirty="0"/>
              <a:t>What other means do you have to reset the BIOS?</a:t>
            </a:r>
          </a:p>
          <a:p>
            <a:pPr marL="0" indent="0">
              <a:buNone/>
            </a:pPr>
            <a:r>
              <a:rPr lang="en-IN" dirty="0" err="1"/>
              <a:t>Ans</a:t>
            </a:r>
            <a:r>
              <a:rPr lang="en-IN" dirty="0"/>
              <a:t>- REMOVING JUMPPER</a:t>
            </a:r>
          </a:p>
          <a:p>
            <a:pPr marL="0" indent="0">
              <a:buNone/>
            </a:pPr>
            <a:r>
              <a:rPr lang="en-IN" dirty="0"/>
              <a:t>        2)REMOVE CMOS BATTRY</a:t>
            </a:r>
          </a:p>
          <a:p>
            <a:pPr marL="0" indent="0">
              <a:buNone/>
            </a:pPr>
            <a:r>
              <a:rPr lang="en-IN" dirty="0"/>
              <a:t>         3)REVERT TO FACTORY </a:t>
            </a:r>
          </a:p>
          <a:p>
            <a:pPr marL="0" indent="0">
              <a:buNone/>
            </a:pPr>
            <a:r>
              <a:rPr lang="en-IN" dirty="0"/>
              <a:t>             DEFAULTS SETTINGS</a:t>
            </a:r>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96000" y="2390574"/>
            <a:ext cx="4797469" cy="3598102"/>
          </a:xfrm>
          <a:prstGeom prst="rect">
            <a:avLst/>
          </a:prstGeom>
        </p:spPr>
      </p:pic>
    </p:spTree>
    <p:extLst>
      <p:ext uri="{BB962C8B-B14F-4D97-AF65-F5344CB8AC3E}">
        <p14:creationId xmlns:p14="http://schemas.microsoft.com/office/powerpoint/2010/main" val="27121013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317455"/>
          </a:xfrm>
        </p:spPr>
        <p:txBody>
          <a:bodyPr>
            <a:normAutofit fontScale="90000"/>
          </a:bodyPr>
          <a:lstStyle/>
          <a:p>
            <a:endParaRPr lang="en-US" dirty="0"/>
          </a:p>
        </p:txBody>
      </p:sp>
      <p:sp>
        <p:nvSpPr>
          <p:cNvPr id="3" name="Content Placeholder 2"/>
          <p:cNvSpPr>
            <a:spLocks noGrp="1"/>
          </p:cNvSpPr>
          <p:nvPr>
            <p:ph idx="1"/>
          </p:nvPr>
        </p:nvSpPr>
        <p:spPr>
          <a:xfrm>
            <a:off x="838200" y="1171977"/>
            <a:ext cx="10515600" cy="5004986"/>
          </a:xfrm>
        </p:spPr>
        <p:txBody>
          <a:bodyPr/>
          <a:lstStyle/>
          <a:p>
            <a:pPr marL="0" indent="0">
              <a:buNone/>
            </a:pPr>
            <a:r>
              <a:rPr lang="en-IN" dirty="0"/>
              <a:t>Q:- Disable all hard drives in the BIOS and reboot the system. What do you think will happen?</a:t>
            </a:r>
          </a:p>
          <a:p>
            <a:pPr marL="0" indent="0">
              <a:buNone/>
            </a:pPr>
            <a:r>
              <a:rPr lang="en-IN" dirty="0"/>
              <a:t>Ans- Nothing is happened. Its shows</a:t>
            </a:r>
          </a:p>
          <a:p>
            <a:pPr marL="0" indent="0">
              <a:buNone/>
            </a:pPr>
            <a:r>
              <a:rPr lang="en-IN" dirty="0"/>
              <a:t>Hard drive is disabled.</a:t>
            </a:r>
          </a:p>
          <a:p>
            <a:pPr marL="0" indent="0">
              <a:buNone/>
            </a:pPr>
            <a:r>
              <a:rPr lang="en-US" dirty="0"/>
              <a:t>What actually happens?</a:t>
            </a:r>
          </a:p>
          <a:p>
            <a:pPr marL="0" indent="0">
              <a:buNone/>
            </a:pPr>
            <a:r>
              <a:rPr lang="en-US" dirty="0"/>
              <a:t>Ans-Nothing happened.</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86848" y="1970468"/>
            <a:ext cx="4966952" cy="3725214"/>
          </a:xfrm>
          <a:prstGeom prst="rect">
            <a:avLst/>
          </a:prstGeom>
        </p:spPr>
      </p:pic>
    </p:spTree>
    <p:extLst>
      <p:ext uri="{BB962C8B-B14F-4D97-AF65-F5344CB8AC3E}">
        <p14:creationId xmlns:p14="http://schemas.microsoft.com/office/powerpoint/2010/main" val="23700614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4248" y="656823"/>
            <a:ext cx="3593206" cy="5743977"/>
          </a:xfrm>
        </p:spPr>
        <p:txBody>
          <a:bodyPr>
            <a:normAutofit/>
          </a:bodyPr>
          <a:lstStyle/>
          <a:p>
            <a:r>
              <a:rPr lang="en-IN" sz="2400" dirty="0">
                <a:latin typeface="Times New Roman" panose="02020603050405020304" pitchFamily="18" charset="0"/>
                <a:cs typeface="Times New Roman" panose="02020603050405020304" pitchFamily="18" charset="0"/>
              </a:rPr>
              <a:t>First we start our PC then pressing del key we get access to the BIOS. The password was already set so we directly locate the jumper and move it to the alternating pin settings and reset the jumper.</a:t>
            </a:r>
            <a:br>
              <a:rPr lang="en-IN" sz="2400" dirty="0">
                <a:latin typeface="Times New Roman" panose="02020603050405020304" pitchFamily="18" charset="0"/>
                <a:cs typeface="Times New Roman" panose="02020603050405020304" pitchFamily="18" charset="0"/>
              </a:rPr>
            </a:br>
            <a:endParaRPr lang="en-US" sz="2400" dirty="0">
              <a:latin typeface="Times New Roman" panose="02020603050405020304" pitchFamily="18" charset="0"/>
              <a:cs typeface="Times New Roman" panose="02020603050405020304" pitchFamily="18" charset="0"/>
            </a:endParaRPr>
          </a:p>
        </p:txBody>
      </p:sp>
      <p:pic>
        <p:nvPicPr>
          <p:cNvPr id="6" name="Content Placeholder 5"/>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5499950" y="1562617"/>
            <a:ext cx="5563002" cy="3653326"/>
          </a:xfrm>
        </p:spPr>
      </p:pic>
    </p:spTree>
    <p:extLst>
      <p:ext uri="{BB962C8B-B14F-4D97-AF65-F5344CB8AC3E}">
        <p14:creationId xmlns:p14="http://schemas.microsoft.com/office/powerpoint/2010/main" val="23990958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381850"/>
          </a:xfrm>
        </p:spPr>
        <p:txBody>
          <a:bodyPr>
            <a:normAutofit fontScale="90000"/>
          </a:bodyPr>
          <a:lstStyle/>
          <a:p>
            <a:endParaRPr lang="en-US" dirty="0"/>
          </a:p>
        </p:txBody>
      </p:sp>
      <p:sp>
        <p:nvSpPr>
          <p:cNvPr id="3" name="Content Placeholder 2"/>
          <p:cNvSpPr>
            <a:spLocks noGrp="1"/>
          </p:cNvSpPr>
          <p:nvPr>
            <p:ph idx="1"/>
          </p:nvPr>
        </p:nvSpPr>
        <p:spPr>
          <a:xfrm>
            <a:off x="838200" y="1094704"/>
            <a:ext cx="10515600" cy="5082259"/>
          </a:xfrm>
        </p:spPr>
        <p:txBody>
          <a:bodyPr/>
          <a:lstStyle/>
          <a:p>
            <a:pPr marL="0" indent="0">
              <a:buNone/>
            </a:pPr>
            <a:r>
              <a:rPr lang="en-IN" dirty="0"/>
              <a:t>Q:- Insert an install a disc for your earliest version of a Windows OS in to the CD/DVD drive. Why install the oldest OS first?</a:t>
            </a:r>
          </a:p>
          <a:p>
            <a:pPr marL="0" indent="0">
              <a:buNone/>
            </a:pPr>
            <a:r>
              <a:rPr lang="en-IN" dirty="0"/>
              <a:t>Ans- Earliest versions of OS can’t recognize and backup the files to external storage.</a:t>
            </a:r>
          </a:p>
        </p:txBody>
      </p:sp>
    </p:spTree>
    <p:extLst>
      <p:ext uri="{BB962C8B-B14F-4D97-AF65-F5344CB8AC3E}">
        <p14:creationId xmlns:p14="http://schemas.microsoft.com/office/powerpoint/2010/main" val="37677211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pPr marL="0" indent="0">
              <a:buNone/>
            </a:pPr>
            <a:r>
              <a:rPr lang="en-IN" dirty="0"/>
              <a:t>Q:- Set the boot priority to have HDD ahead of the CD/DVD drive. What do you think will happen. When the machine boots?</a:t>
            </a:r>
          </a:p>
          <a:p>
            <a:pPr marL="0" indent="0">
              <a:buNone/>
            </a:pPr>
            <a:r>
              <a:rPr lang="en-IN" dirty="0"/>
              <a:t>Ans – when we set the boot priority to have HDD ahead  of CD/DVD drive it reads the hard drive first rather than CD/DVD</a:t>
            </a:r>
          </a:p>
          <a:p>
            <a:pPr marL="0" indent="0">
              <a:buNone/>
            </a:pPr>
            <a:r>
              <a:rPr lang="en-US" dirty="0"/>
              <a:t>What actually happens?</a:t>
            </a:r>
          </a:p>
          <a:p>
            <a:pPr marL="0" indent="0">
              <a:buNone/>
            </a:pPr>
            <a:r>
              <a:rPr lang="en-US" dirty="0"/>
              <a:t>It read the hard drive after that CD/DVD</a:t>
            </a:r>
          </a:p>
          <a:p>
            <a:pPr marL="0" indent="0">
              <a:buNone/>
            </a:pPr>
            <a:endParaRPr lang="en-US" dirty="0"/>
          </a:p>
        </p:txBody>
      </p:sp>
    </p:spTree>
    <p:extLst>
      <p:ext uri="{BB962C8B-B14F-4D97-AF65-F5344CB8AC3E}">
        <p14:creationId xmlns:p14="http://schemas.microsoft.com/office/powerpoint/2010/main" val="25225579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381850"/>
          </a:xfrm>
        </p:spPr>
        <p:txBody>
          <a:bodyPr>
            <a:normAutofit fontScale="90000"/>
          </a:bodyPr>
          <a:lstStyle/>
          <a:p>
            <a:endParaRPr lang="en-US" dirty="0"/>
          </a:p>
        </p:txBody>
      </p:sp>
      <p:sp>
        <p:nvSpPr>
          <p:cNvPr id="3" name="Content Placeholder 2"/>
          <p:cNvSpPr>
            <a:spLocks noGrp="1"/>
          </p:cNvSpPr>
          <p:nvPr>
            <p:ph idx="1"/>
          </p:nvPr>
        </p:nvSpPr>
        <p:spPr>
          <a:xfrm>
            <a:off x="838200" y="1223493"/>
            <a:ext cx="10515600" cy="4953470"/>
          </a:xfrm>
        </p:spPr>
        <p:txBody>
          <a:bodyPr/>
          <a:lstStyle/>
          <a:p>
            <a:pPr marL="0" indent="0">
              <a:buNone/>
            </a:pPr>
            <a:r>
              <a:rPr lang="en-IN" dirty="0"/>
              <a:t>Q:- Set the CD/DVD drive to boot ahead of the HDD. What do you think will happen when the machine boots?</a:t>
            </a:r>
          </a:p>
          <a:p>
            <a:pPr marL="0" indent="0">
              <a:buNone/>
            </a:pPr>
            <a:r>
              <a:rPr lang="en-IN" dirty="0"/>
              <a:t>Ans- when we set the boot priority to have HDD ahead  of CD/DVD drive it reads the hard drive first rather than CD/DVD</a:t>
            </a:r>
          </a:p>
          <a:p>
            <a:pPr marL="0" indent="0">
              <a:buNone/>
            </a:pPr>
            <a:r>
              <a:rPr lang="en-US" dirty="0"/>
              <a:t>What actually happens?</a:t>
            </a:r>
          </a:p>
          <a:p>
            <a:pPr marL="0" indent="0">
              <a:buNone/>
            </a:pPr>
            <a:r>
              <a:rPr lang="en-US" dirty="0"/>
              <a:t>It read the hard drive after that CD/DVD</a:t>
            </a:r>
          </a:p>
          <a:p>
            <a:pPr marL="0" indent="0">
              <a:buNone/>
            </a:pPr>
            <a:endParaRPr lang="en-IN" dirty="0"/>
          </a:p>
        </p:txBody>
      </p:sp>
    </p:spTree>
    <p:extLst>
      <p:ext uri="{BB962C8B-B14F-4D97-AF65-F5344CB8AC3E}">
        <p14:creationId xmlns:p14="http://schemas.microsoft.com/office/powerpoint/2010/main" val="12063102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584101"/>
            <a:ext cx="4248955" cy="4592862"/>
          </a:xfrm>
        </p:spPr>
        <p:txBody>
          <a:bodyPr>
            <a:normAutofit/>
          </a:bodyPr>
          <a:lstStyle/>
          <a:p>
            <a:r>
              <a:rPr lang="en-IN" sz="2800" dirty="0">
                <a:latin typeface="Times New Roman" panose="02020603050405020304" pitchFamily="18" charset="0"/>
                <a:cs typeface="Times New Roman" panose="02020603050405020304" pitchFamily="18" charset="0"/>
              </a:rPr>
              <a:t>After that we again Turn on the machine and enter the BIOS and reset the password.</a:t>
            </a:r>
            <a:endParaRPr lang="en-US" sz="2800"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5937250" y="1970088"/>
            <a:ext cx="5416550" cy="4062412"/>
          </a:xfrm>
        </p:spPr>
      </p:pic>
    </p:spTree>
    <p:extLst>
      <p:ext uri="{BB962C8B-B14F-4D97-AF65-F5344CB8AC3E}">
        <p14:creationId xmlns:p14="http://schemas.microsoft.com/office/powerpoint/2010/main" val="34934215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7292" y="1648495"/>
            <a:ext cx="3888347" cy="3910281"/>
          </a:xfrm>
        </p:spPr>
        <p:txBody>
          <a:bodyPr>
            <a:normAutofit/>
          </a:bodyPr>
          <a:lstStyle/>
          <a:p>
            <a:r>
              <a:rPr lang="en-IN" sz="2800" dirty="0">
                <a:latin typeface="Times New Roman" panose="02020603050405020304" pitchFamily="18" charset="0"/>
                <a:cs typeface="Times New Roman" panose="02020603050405020304" pitchFamily="18" charset="0"/>
              </a:rPr>
              <a:t>This is the by default Date and Timing.</a:t>
            </a:r>
            <a:endParaRPr lang="en-US" sz="2800" dirty="0">
              <a:latin typeface="Times New Roman" panose="02020603050405020304" pitchFamily="18" charset="0"/>
              <a:cs typeface="Times New Roman" panose="02020603050405020304" pitchFamily="18" charset="0"/>
            </a:endParaRPr>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5756275" y="1902222"/>
            <a:ext cx="5597525" cy="4198143"/>
          </a:xfrm>
        </p:spPr>
      </p:pic>
    </p:spTree>
    <p:extLst>
      <p:ext uri="{BB962C8B-B14F-4D97-AF65-F5344CB8AC3E}">
        <p14:creationId xmlns:p14="http://schemas.microsoft.com/office/powerpoint/2010/main" val="1440502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825625"/>
            <a:ext cx="4313349" cy="4351338"/>
          </a:xfrm>
        </p:spPr>
        <p:txBody>
          <a:bodyPr>
            <a:normAutofit/>
          </a:bodyPr>
          <a:lstStyle/>
          <a:p>
            <a:r>
              <a:rPr lang="en-IN" sz="2800" dirty="0">
                <a:latin typeface="Times New Roman" panose="02020603050405020304" pitchFamily="18" charset="0"/>
                <a:cs typeface="Times New Roman" panose="02020603050405020304" pitchFamily="18" charset="0"/>
              </a:rPr>
              <a:t>Here we reset the Date and Time.</a:t>
            </a:r>
            <a:endParaRPr lang="en-US" sz="2800" dirty="0">
              <a:latin typeface="Times New Roman" panose="02020603050405020304" pitchFamily="18" charset="0"/>
              <a:cs typeface="Times New Roman" panose="02020603050405020304" pitchFamily="18" charset="0"/>
            </a:endParaRPr>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5544608" y="1825625"/>
            <a:ext cx="5801784" cy="4351338"/>
          </a:xfrm>
        </p:spPr>
      </p:pic>
    </p:spTree>
    <p:extLst>
      <p:ext uri="{BB962C8B-B14F-4D97-AF65-F5344CB8AC3E}">
        <p14:creationId xmlns:p14="http://schemas.microsoft.com/office/powerpoint/2010/main" val="29883001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825625"/>
            <a:ext cx="3952741" cy="4351338"/>
          </a:xfrm>
        </p:spPr>
        <p:txBody>
          <a:bodyPr>
            <a:normAutofit/>
          </a:bodyPr>
          <a:lstStyle/>
          <a:p>
            <a:r>
              <a:rPr lang="en-IN" sz="2800" dirty="0">
                <a:latin typeface="Times New Roman" panose="02020603050405020304" pitchFamily="18" charset="0"/>
                <a:cs typeface="Times New Roman" panose="02020603050405020304" pitchFamily="18" charset="0"/>
              </a:rPr>
              <a:t>Here we disabled all the hard drives in BIOS and reboot the system.</a:t>
            </a:r>
            <a:endParaRPr lang="en-US" sz="2800" dirty="0">
              <a:latin typeface="Times New Roman" panose="02020603050405020304" pitchFamily="18" charset="0"/>
              <a:cs typeface="Times New Roman" panose="02020603050405020304" pitchFamily="18" charset="0"/>
            </a:endParaRPr>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5640388" y="1858764"/>
            <a:ext cx="5713412" cy="4285059"/>
          </a:xfrm>
        </p:spPr>
      </p:pic>
    </p:spTree>
    <p:extLst>
      <p:ext uri="{BB962C8B-B14F-4D97-AF65-F5344CB8AC3E}">
        <p14:creationId xmlns:p14="http://schemas.microsoft.com/office/powerpoint/2010/main" val="39456108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845489"/>
          </a:xfrm>
        </p:spPr>
        <p:txBody>
          <a:bodyPr>
            <a:normAutofit/>
          </a:bodyPr>
          <a:lstStyle/>
          <a:p>
            <a:pPr algn="ctr"/>
            <a:r>
              <a:rPr lang="en-IN" sz="3200" dirty="0">
                <a:latin typeface="Times New Roman" panose="02020603050405020304" pitchFamily="18" charset="0"/>
                <a:cs typeface="Times New Roman" panose="02020603050405020304" pitchFamily="18" charset="0"/>
              </a:rPr>
              <a:t>Installation of Window XP in PC</a:t>
            </a:r>
            <a:endParaRPr lang="en-US" sz="3200" dirty="0">
              <a:latin typeface="Times New Roman" panose="02020603050405020304" pitchFamily="18" charset="0"/>
              <a:cs typeface="Times New Roman" panose="02020603050405020304" pitchFamily="18" charset="0"/>
            </a:endParaRPr>
          </a:p>
        </p:txBody>
      </p:sp>
      <p:pic>
        <p:nvPicPr>
          <p:cNvPr id="6" name="Content Placeholder 5"/>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195108" y="1825625"/>
            <a:ext cx="5801784" cy="4351338"/>
          </a:xfrm>
        </p:spPr>
      </p:pic>
    </p:spTree>
    <p:extLst>
      <p:ext uri="{BB962C8B-B14F-4D97-AF65-F5344CB8AC3E}">
        <p14:creationId xmlns:p14="http://schemas.microsoft.com/office/powerpoint/2010/main" val="23442489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781095"/>
          </a:xfrm>
        </p:spPr>
        <p:txBody>
          <a:bodyPr>
            <a:normAutofit/>
          </a:bodyPr>
          <a:lstStyle/>
          <a:p>
            <a:pPr algn="ctr"/>
            <a:r>
              <a:rPr lang="en-IN" sz="3200" dirty="0">
                <a:latin typeface="Times New Roman" panose="02020603050405020304" pitchFamily="18" charset="0"/>
                <a:cs typeface="Times New Roman" panose="02020603050405020304" pitchFamily="18" charset="0"/>
              </a:rPr>
              <a:t>Partition of Window</a:t>
            </a:r>
            <a:endParaRPr lang="en-US" sz="3200" dirty="0">
              <a:latin typeface="Times New Roman" panose="02020603050405020304" pitchFamily="18" charset="0"/>
              <a:cs typeface="Times New Roman" panose="02020603050405020304" pitchFamily="18" charset="0"/>
            </a:endParaRPr>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195108" y="1825625"/>
            <a:ext cx="5801784" cy="4351338"/>
          </a:xfrm>
        </p:spPr>
      </p:pic>
    </p:spTree>
    <p:extLst>
      <p:ext uri="{BB962C8B-B14F-4D97-AF65-F5344CB8AC3E}">
        <p14:creationId xmlns:p14="http://schemas.microsoft.com/office/powerpoint/2010/main" val="19250626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768216"/>
          </a:xfrm>
        </p:spPr>
        <p:txBody>
          <a:bodyPr>
            <a:normAutofit/>
          </a:bodyPr>
          <a:lstStyle/>
          <a:p>
            <a:pPr algn="ctr"/>
            <a:r>
              <a:rPr lang="en-IN" sz="3200" dirty="0">
                <a:latin typeface="Times New Roman" panose="02020603050405020304" pitchFamily="18" charset="0"/>
                <a:cs typeface="Times New Roman" panose="02020603050405020304" pitchFamily="18" charset="0"/>
              </a:rPr>
              <a:t>Installation process is running</a:t>
            </a:r>
            <a:endParaRPr lang="en-US" sz="3200" dirty="0">
              <a:latin typeface="Times New Roman" panose="02020603050405020304" pitchFamily="18" charset="0"/>
              <a:cs typeface="Times New Roman" panose="02020603050405020304" pitchFamily="18" charset="0"/>
            </a:endParaRPr>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362534" y="2096081"/>
            <a:ext cx="5801784" cy="4351338"/>
          </a:xfrm>
        </p:spPr>
      </p:pic>
    </p:spTree>
    <p:extLst>
      <p:ext uri="{BB962C8B-B14F-4D97-AF65-F5344CB8AC3E}">
        <p14:creationId xmlns:p14="http://schemas.microsoft.com/office/powerpoint/2010/main" val="9190175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283</TotalTime>
  <Words>494</Words>
  <Application>Microsoft Office PowerPoint</Application>
  <PresentationFormat>Widescreen</PresentationFormat>
  <Paragraphs>42</Paragraphs>
  <Slides>22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22</vt:i4>
      </vt:variant>
    </vt:vector>
  </HeadingPairs>
  <TitlesOfParts>
    <vt:vector size="27" baseType="lpstr">
      <vt:lpstr>Arial</vt:lpstr>
      <vt:lpstr>Calibri</vt:lpstr>
      <vt:lpstr>Calibri Light</vt:lpstr>
      <vt:lpstr>Times New Roman</vt:lpstr>
      <vt:lpstr>Office Theme</vt:lpstr>
      <vt:lpstr>LAB 3:Understand the BIOS and Installation</vt:lpstr>
      <vt:lpstr>First we start our PC then pressing del key we get access to the BIOS. The password was already set so we directly locate the jumper and move it to the alternating pin settings and reset the jumper. </vt:lpstr>
      <vt:lpstr>After that we again Turn on the machine and enter the BIOS and reset the password.</vt:lpstr>
      <vt:lpstr>This is the by default Date and Timing.</vt:lpstr>
      <vt:lpstr>Here we reset the Date and Time.</vt:lpstr>
      <vt:lpstr>Here we disabled all the hard drives in BIOS and reboot the system.</vt:lpstr>
      <vt:lpstr>Installation of Window XP in PC</vt:lpstr>
      <vt:lpstr>Partition of Window</vt:lpstr>
      <vt:lpstr>Installation process is running</vt:lpstr>
      <vt:lpstr>Finishing Installation</vt:lpstr>
      <vt:lpstr>Entering the Product Key</vt:lpstr>
      <vt:lpstr>Installed Window XP</vt:lpstr>
      <vt:lpstr>Installation of  Window 7</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LAB 3 – Understand the BIOS and install OS</dc:title>
  <dc:creator>acer pc</dc:creator>
  <cp:lastModifiedBy>KULBIR DHINDSA</cp:lastModifiedBy>
  <cp:revision>23</cp:revision>
  <dcterms:created xsi:type="dcterms:W3CDTF">2015-05-25T14:51:00Z</dcterms:created>
  <dcterms:modified xsi:type="dcterms:W3CDTF">2016-02-23T07:49:27Z</dcterms:modified>
</cp:coreProperties>
</file>